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Lst>
  <p:sldSz cy="5143500" cx="9144000"/>
  <p:notesSz cx="6858000" cy="9144000"/>
  <p:embeddedFontLst>
    <p:embeddedFont>
      <p:font typeface="Nunito SemiBold"/>
      <p:regular r:id="rId10"/>
      <p:bold r:id="rId11"/>
      <p:italic r:id="rId12"/>
      <p:boldItalic r:id="rId13"/>
    </p:embeddedFon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0A2B88-329B-448C-B009-2D360DF6671D}">
  <a:tblStyle styleId="{470A2B88-329B-448C-B009-2D360DF667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font" Target="fonts/NunitoSemiBold-bold.fntdata"/><Relationship Id="rId10" Type="http://schemas.openxmlformats.org/officeDocument/2006/relationships/font" Target="fonts/NunitoSemiBold-regular.fntdata"/><Relationship Id="rId13" Type="http://schemas.openxmlformats.org/officeDocument/2006/relationships/font" Target="fonts/NunitoSemiBold-boldItalic.fntdata"/><Relationship Id="rId12"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3824eb230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73824eb230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3824eb23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3824eb23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3824eb23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3824eb23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7" name="Google Shape;57;p14"/>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8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400"/>
              </a:spcBef>
              <a:spcAft>
                <a:spcPts val="0"/>
              </a:spcAft>
              <a:buClr>
                <a:schemeClr val="dk1"/>
              </a:buClr>
              <a:buSzPts val="1800"/>
              <a:buNone/>
              <a:defRPr sz="1800"/>
            </a:lvl7pPr>
            <a:lvl8pPr lvl="7" rtl="0" algn="ctr">
              <a:lnSpc>
                <a:spcPct val="90000"/>
              </a:lnSpc>
              <a:spcBef>
                <a:spcPts val="400"/>
              </a:spcBef>
              <a:spcAft>
                <a:spcPts val="0"/>
              </a:spcAft>
              <a:buClr>
                <a:schemeClr val="dk1"/>
              </a:buClr>
              <a:buSzPts val="1800"/>
              <a:buNone/>
              <a:defRPr sz="1800"/>
            </a:lvl8pPr>
            <a:lvl9pPr lvl="8" rtl="0"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4"/>
            <a:ext cx="6070775" cy="5150357"/>
            <a:chOff x="0" y="-446"/>
            <a:chExt cx="8094367" cy="6867143"/>
          </a:xfrm>
        </p:grpSpPr>
        <p:pic>
          <p:nvPicPr>
            <p:cNvPr descr="Image" id="61" name="Google Shape;61;p14"/>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63" name="Google Shape;63;p14"/>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65" name="Google Shape;65;p1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8" name="Google Shape;68;p1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69" name="Google Shape;69;p1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15"/>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1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2" name="Google Shape;72;p15"/>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3" name="Google Shape;73;p15"/>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rtl="0">
              <a:spcBef>
                <a:spcPts val="800"/>
              </a:spcBef>
              <a:spcAft>
                <a:spcPts val="0"/>
              </a:spcAft>
              <a:buNone/>
              <a:defRPr/>
            </a:lvl1pPr>
            <a:lvl2pPr lvl="1" rtl="0">
              <a:spcBef>
                <a:spcPts val="800"/>
              </a:spcBef>
              <a:spcAft>
                <a:spcPts val="0"/>
              </a:spcAft>
              <a:buNone/>
              <a:defRPr/>
            </a:lvl2pPr>
            <a:lvl3pPr lvl="2" rtl="0">
              <a:spcBef>
                <a:spcPts val="800"/>
              </a:spcBef>
              <a:spcAft>
                <a:spcPts val="0"/>
              </a:spcAft>
              <a:buNone/>
              <a:defRPr/>
            </a:lvl3pPr>
            <a:lvl4pPr lvl="3" rtl="0">
              <a:spcBef>
                <a:spcPts val="800"/>
              </a:spcBef>
              <a:spcAft>
                <a:spcPts val="0"/>
              </a:spcAft>
              <a:buNone/>
              <a:defRPr/>
            </a:lvl4pPr>
            <a:lvl5pPr lvl="4" rtl="0">
              <a:spcBef>
                <a:spcPts val="800"/>
              </a:spcBef>
              <a:spcAft>
                <a:spcPts val="0"/>
              </a:spcAft>
              <a:buNone/>
              <a:defRPr/>
            </a:lvl5pPr>
            <a:lvl6pPr lvl="5" rtl="0">
              <a:spcBef>
                <a:spcPts val="800"/>
              </a:spcBef>
              <a:spcAft>
                <a:spcPts val="0"/>
              </a:spcAft>
              <a:buNone/>
              <a:defRPr/>
            </a:lvl6pPr>
            <a:lvl7pPr lvl="6" rtl="0">
              <a:spcBef>
                <a:spcPts val="800"/>
              </a:spcBef>
              <a:spcAft>
                <a:spcPts val="0"/>
              </a:spcAft>
              <a:buNone/>
              <a:defRPr/>
            </a:lvl7pPr>
            <a:lvl8pPr lvl="7" rtl="0">
              <a:spcBef>
                <a:spcPts val="800"/>
              </a:spcBef>
              <a:spcAft>
                <a:spcPts val="0"/>
              </a:spcAft>
              <a:buNone/>
              <a:defRPr/>
            </a:lvl8pPr>
            <a:lvl9pPr lvl="8" rtl="0">
              <a:spcBef>
                <a:spcPts val="800"/>
              </a:spcBef>
              <a:spcAft>
                <a:spcPts val="0"/>
              </a:spcAft>
              <a:buNone/>
              <a:defRPr/>
            </a:lvl9pPr>
          </a:lstStyle>
          <a:p/>
        </p:txBody>
      </p:sp>
      <p:sp>
        <p:nvSpPr>
          <p:cNvPr id="74" name="Google Shape;74;p1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5" name="Shape 75"/>
        <p:cNvGrpSpPr/>
        <p:nvPr/>
      </p:nvGrpSpPr>
      <p:grpSpPr>
        <a:xfrm>
          <a:off x="0" y="0"/>
          <a:ext cx="0" cy="0"/>
          <a:chOff x="0" y="0"/>
          <a:chExt cx="0" cy="0"/>
        </a:xfrm>
      </p:grpSpPr>
      <p:pic>
        <p:nvPicPr>
          <p:cNvPr descr="Image" id="76" name="Google Shape;76;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77" name="Google Shape;77;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8" name="Google Shape;78;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9" name="Google Shape;79;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80" name="Google Shape;80;p16"/>
          <p:cNvSpPr txBox="1"/>
          <p:nvPr>
            <p:ph type="title"/>
          </p:nvPr>
        </p:nvSpPr>
        <p:spPr>
          <a:xfrm>
            <a:off x="900113" y="68582"/>
            <a:ext cx="7899900" cy="588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SzPts val="1100"/>
              <a:buNone/>
              <a:defRPr sz="2400"/>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1" name="Google Shape;81;p16"/>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82" name="Google Shape;82;p1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83" name="Google Shape;83;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4" name="Google Shape;84;p1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87" name="Google Shape;87;p1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88" name="Google Shape;88;p1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1" name="Google Shape;91;p1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2" name="Google Shape;92;p1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93" name="Google Shape;93;p1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96" name="Google Shape;96;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7" name="Google Shape;97;p1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0" name="Google Shape;100;p1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1" name="Google Shape;101;p1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02" name="Google Shape;102;p1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05" name="Google Shape;105;p1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6" name="Google Shape;106;p1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9" name="Google Shape;109;p1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0" name="Google Shape;110;p1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11" name="Google Shape;111;p1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12"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14" name="Google Shape;114;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5" name="Google Shape;115;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6" name="Google Shape;116;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7" name="Google Shape;117;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8" name="Google Shape;118;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9" name="Google Shape;119;p2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20" name="Google Shape;120;p20"/>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23" name="Google Shape;123;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4" name="Google Shape;124;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5" name="Google Shape;125;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6" name="Google Shape;126;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7" name="Google Shape;127;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8" name="Google Shape;128;p2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29" name="Google Shape;129;p2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32" name="Google Shape;132;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3" name="Google Shape;133;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4" name="Google Shape;134;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5" name="Google Shape;135;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6" name="Google Shape;136;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7" name="Google Shape;137;p2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38" name="Google Shape;138;p2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9" name="Shape 139"/>
        <p:cNvGrpSpPr/>
        <p:nvPr/>
      </p:nvGrpSpPr>
      <p:grpSpPr>
        <a:xfrm>
          <a:off x="0" y="0"/>
          <a:ext cx="0" cy="0"/>
          <a:chOff x="0" y="0"/>
          <a:chExt cx="0" cy="0"/>
        </a:xfrm>
      </p:grpSpPr>
      <p:pic>
        <p:nvPicPr>
          <p:cNvPr id="140" name="Google Shape;140;p23"/>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41" name="Google Shape;141;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2" name="Google Shape;142;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47" name="Google Shape;147;p2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48" name="Shape 148"/>
        <p:cNvGrpSpPr/>
        <p:nvPr/>
      </p:nvGrpSpPr>
      <p:grpSpPr>
        <a:xfrm>
          <a:off x="0" y="0"/>
          <a:ext cx="0" cy="0"/>
          <a:chOff x="0" y="0"/>
          <a:chExt cx="0" cy="0"/>
        </a:xfrm>
      </p:grpSpPr>
      <p:pic>
        <p:nvPicPr>
          <p:cNvPr id="149" name="Google Shape;149;p2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50" name="Google Shape;150;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1" name="Google Shape;151;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2" name="Google Shape;152;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3" name="Google Shape;153;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4" name="Google Shape;154;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5" name="Google Shape;155;p24"/>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56" name="Google Shape;156;p24"/>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57" name="Shape 157"/>
        <p:cNvGrpSpPr/>
        <p:nvPr/>
      </p:nvGrpSpPr>
      <p:grpSpPr>
        <a:xfrm>
          <a:off x="0" y="0"/>
          <a:ext cx="0" cy="0"/>
          <a:chOff x="0" y="0"/>
          <a:chExt cx="0" cy="0"/>
        </a:xfrm>
      </p:grpSpPr>
      <p:pic>
        <p:nvPicPr>
          <p:cNvPr id="158" name="Google Shape;158;p2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59" name="Google Shape;159;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60" name="Google Shape;160;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1" name="Google Shape;161;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2" name="Google Shape;162;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63" name="Google Shape;163;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64" name="Google Shape;164;p2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165" name="Google Shape;165;p25"/>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68" name="Google Shape;168;p26"/>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69" name="Google Shape;169;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70" name="Google Shape;170;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1" name="Google Shape;171;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72" name="Google Shape;172;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73" name="Google Shape;173;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74" name="Google Shape;174;p26"/>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5" name="Google Shape;175;p2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76" name="Google Shape;176;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7" name="Google Shape;177;p26"/>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8" name="Google Shape;178;p26"/>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9" name="Google Shape;179;p26"/>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80" name="Shape 180"/>
        <p:cNvGrpSpPr/>
        <p:nvPr/>
      </p:nvGrpSpPr>
      <p:grpSpPr>
        <a:xfrm>
          <a:off x="0" y="0"/>
          <a:ext cx="0" cy="0"/>
          <a:chOff x="0" y="0"/>
          <a:chExt cx="0" cy="0"/>
        </a:xfrm>
      </p:grpSpPr>
      <p:pic>
        <p:nvPicPr>
          <p:cNvPr descr="Image" id="181" name="Google Shape;181;p27"/>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82" name="Google Shape;182;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83" name="Google Shape;183;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84" name="Google Shape;184;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85" name="Google Shape;185;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86" name="Google Shape;186;p27"/>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87" name="Google Shape;187;p27"/>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88" name="Google Shape;188;p2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9" name="Google Shape;189;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90" name="Google Shape;190;p27"/>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91" name="Google Shape;191;p27"/>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92" name="Shape 192"/>
        <p:cNvGrpSpPr/>
        <p:nvPr/>
      </p:nvGrpSpPr>
      <p:grpSpPr>
        <a:xfrm>
          <a:off x="0" y="0"/>
          <a:ext cx="0" cy="0"/>
          <a:chOff x="0" y="0"/>
          <a:chExt cx="0" cy="0"/>
        </a:xfrm>
      </p:grpSpPr>
      <p:pic>
        <p:nvPicPr>
          <p:cNvPr descr="Image" id="193" name="Google Shape;193;p28"/>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94" name="Google Shape;194;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95" name="Google Shape;195;p28"/>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6" name="Google Shape;196;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97" name="Google Shape;197;p28"/>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98" name="Google Shape;198;p28"/>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01" name="Google Shape;201;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02" name="Google Shape;202;p2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03" name="Google Shape;203;p29"/>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04" name="Google Shape;204;p2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5" name="Google Shape;205;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206" name="Google Shape;206;p2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
        <p:nvSpPr>
          <p:cNvPr id="207" name="Google Shape;207;p29"/>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08" name="Shape 208"/>
        <p:cNvGrpSpPr/>
        <p:nvPr/>
      </p:nvGrpSpPr>
      <p:grpSpPr>
        <a:xfrm>
          <a:off x="0" y="0"/>
          <a:ext cx="0" cy="0"/>
          <a:chOff x="0" y="0"/>
          <a:chExt cx="0" cy="0"/>
        </a:xfrm>
      </p:grpSpPr>
      <p:pic>
        <p:nvPicPr>
          <p:cNvPr descr="Image" id="209" name="Google Shape;209;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210" name="Google Shape;210;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211" name="Google Shape;211;p3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12" name="Google Shape;212;p30"/>
          <p:cNvSpPr txBox="1"/>
          <p:nvPr>
            <p:ph type="title"/>
          </p:nvPr>
        </p:nvSpPr>
        <p:spPr>
          <a:xfrm>
            <a:off x="900113" y="68582"/>
            <a:ext cx="7899900" cy="5880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213" name="Google Shape;213;p30"/>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214" name="Google Shape;214;p30"/>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215" name="Google Shape;215;p3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16" name="Google Shape;216;p3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17" name="Shape 217"/>
        <p:cNvGrpSpPr/>
        <p:nvPr/>
      </p:nvGrpSpPr>
      <p:grpSpPr>
        <a:xfrm>
          <a:off x="0" y="0"/>
          <a:ext cx="0" cy="0"/>
          <a:chOff x="0" y="0"/>
          <a:chExt cx="0" cy="0"/>
        </a:xfrm>
      </p:grpSpPr>
      <p:pic>
        <p:nvPicPr>
          <p:cNvPr id="218" name="Google Shape;218;p31"/>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219" name="Google Shape;219;p31"/>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220" name="Google Shape;220;p31"/>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221" name="Google Shape;221;p31"/>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22" name="Google Shape;222;p31"/>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23" name="Google Shape;223;p31"/>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24" name="Google Shape;224;p31"/>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225" name="Google Shape;225;p31"/>
          <p:cNvSpPr txBox="1"/>
          <p:nvPr/>
        </p:nvSpPr>
        <p:spPr>
          <a:xfrm>
            <a:off x="7330940" y="2106556"/>
            <a:ext cx="1495500" cy="1755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26" name="Google Shape;226;p31"/>
          <p:cNvSpPr txBox="1"/>
          <p:nvPr/>
        </p:nvSpPr>
        <p:spPr>
          <a:xfrm>
            <a:off x="5212140" y="2094228"/>
            <a:ext cx="1764300" cy="1755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info@kokonetworks.com</a:t>
            </a:r>
            <a:endParaRPr b="0" sz="900">
              <a:solidFill>
                <a:schemeClr val="dk1"/>
              </a:solidFill>
              <a:latin typeface="Nunito SemiBold"/>
              <a:ea typeface="Nunito SemiBold"/>
              <a:cs typeface="Nunito SemiBold"/>
              <a:sym typeface="Nunito SemiBold"/>
            </a:endParaRPr>
          </a:p>
        </p:txBody>
      </p:sp>
      <p:sp>
        <p:nvSpPr>
          <p:cNvPr id="227" name="Google Shape;227;p31"/>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28" name="Google Shape;228;p31"/>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229" name="Google Shape;229;p31"/>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30" name="Google Shape;230;p31"/>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231" name="Shape 231"/>
        <p:cNvGrpSpPr/>
        <p:nvPr/>
      </p:nvGrpSpPr>
      <p:grpSpPr>
        <a:xfrm>
          <a:off x="0" y="0"/>
          <a:ext cx="0" cy="0"/>
          <a:chOff x="0" y="0"/>
          <a:chExt cx="0" cy="0"/>
        </a:xfrm>
      </p:grpSpPr>
      <p:pic>
        <p:nvPicPr>
          <p:cNvPr descr="Image" id="232" name="Google Shape;232;p32"/>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33" name="Google Shape;233;p32"/>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234" name="Google Shape;234;p32"/>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35" name="Google Shape;235;p32"/>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236" name="Google Shape;236;p32"/>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237" name="Google Shape;237;p32"/>
          <p:cNvSpPr txBox="1"/>
          <p:nvPr/>
        </p:nvSpPr>
        <p:spPr>
          <a:xfrm>
            <a:off x="7330940" y="2106556"/>
            <a:ext cx="1495500" cy="1755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38" name="Google Shape;238;p32"/>
          <p:cNvSpPr txBox="1"/>
          <p:nvPr/>
        </p:nvSpPr>
        <p:spPr>
          <a:xfrm>
            <a:off x="5212140" y="2094228"/>
            <a:ext cx="1764300" cy="1755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info@kokonetworks.com</a:t>
            </a:r>
            <a:endParaRPr b="0" sz="900">
              <a:solidFill>
                <a:schemeClr val="dk1"/>
              </a:solidFill>
              <a:latin typeface="Nunito SemiBold"/>
              <a:ea typeface="Nunito SemiBold"/>
              <a:cs typeface="Nunito SemiBold"/>
              <a:sym typeface="Nunito SemiBold"/>
            </a:endParaRPr>
          </a:p>
        </p:txBody>
      </p:sp>
      <p:sp>
        <p:nvSpPr>
          <p:cNvPr id="239" name="Google Shape;239;p32"/>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40" name="Google Shape;240;p32"/>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241" name="Google Shape;241;p32"/>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242" name="Google Shape;242;p32"/>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21" Type="http://schemas.openxmlformats.org/officeDocument/2006/relationships/theme" Target="../theme/theme1.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slideLayout" Target="../slideLayouts/slideLayout29.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0">
        <p14:flip dir="l"/>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1000">
                <a:solidFill>
                  <a:schemeClr val="dk1"/>
                </a:solidFill>
                <a:latin typeface="Nunito SemiBold"/>
                <a:ea typeface="Nunito SemiBold"/>
                <a:cs typeface="Nunito SemiBold"/>
                <a:sym typeface="Nunito SemiBold"/>
              </a:defRPr>
            </a:lvl1pPr>
            <a:lvl2pPr lvl="1" rtl="0" algn="r">
              <a:buNone/>
              <a:defRPr sz="1000">
                <a:solidFill>
                  <a:schemeClr val="dk1"/>
                </a:solidFill>
                <a:latin typeface="Nunito SemiBold"/>
                <a:ea typeface="Nunito SemiBold"/>
                <a:cs typeface="Nunito SemiBold"/>
                <a:sym typeface="Nunito SemiBold"/>
              </a:defRPr>
            </a:lvl2pPr>
            <a:lvl3pPr lvl="2" rtl="0" algn="r">
              <a:buNone/>
              <a:defRPr sz="1000">
                <a:solidFill>
                  <a:schemeClr val="dk1"/>
                </a:solidFill>
                <a:latin typeface="Nunito SemiBold"/>
                <a:ea typeface="Nunito SemiBold"/>
                <a:cs typeface="Nunito SemiBold"/>
                <a:sym typeface="Nunito SemiBold"/>
              </a:defRPr>
            </a:lvl3pPr>
            <a:lvl4pPr lvl="3" rtl="0" algn="r">
              <a:buNone/>
              <a:defRPr sz="1000">
                <a:solidFill>
                  <a:schemeClr val="dk1"/>
                </a:solidFill>
                <a:latin typeface="Nunito SemiBold"/>
                <a:ea typeface="Nunito SemiBold"/>
                <a:cs typeface="Nunito SemiBold"/>
                <a:sym typeface="Nunito SemiBold"/>
              </a:defRPr>
            </a:lvl4pPr>
            <a:lvl5pPr lvl="4" rtl="0" algn="r">
              <a:buNone/>
              <a:defRPr sz="1000">
                <a:solidFill>
                  <a:schemeClr val="dk1"/>
                </a:solidFill>
                <a:latin typeface="Nunito SemiBold"/>
                <a:ea typeface="Nunito SemiBold"/>
                <a:cs typeface="Nunito SemiBold"/>
                <a:sym typeface="Nunito SemiBold"/>
              </a:defRPr>
            </a:lvl5pPr>
            <a:lvl6pPr lvl="5" rtl="0" algn="r">
              <a:buNone/>
              <a:defRPr sz="1000">
                <a:solidFill>
                  <a:schemeClr val="dk1"/>
                </a:solidFill>
                <a:latin typeface="Nunito SemiBold"/>
                <a:ea typeface="Nunito SemiBold"/>
                <a:cs typeface="Nunito SemiBold"/>
                <a:sym typeface="Nunito SemiBold"/>
              </a:defRPr>
            </a:lvl6pPr>
            <a:lvl7pPr lvl="6" rtl="0" algn="r">
              <a:buNone/>
              <a:defRPr sz="1000">
                <a:solidFill>
                  <a:schemeClr val="dk1"/>
                </a:solidFill>
                <a:latin typeface="Nunito SemiBold"/>
                <a:ea typeface="Nunito SemiBold"/>
                <a:cs typeface="Nunito SemiBold"/>
                <a:sym typeface="Nunito SemiBold"/>
              </a:defRPr>
            </a:lvl7pPr>
            <a:lvl8pPr lvl="7" rtl="0" algn="r">
              <a:buNone/>
              <a:defRPr sz="1000">
                <a:solidFill>
                  <a:schemeClr val="dk1"/>
                </a:solidFill>
                <a:latin typeface="Nunito SemiBold"/>
                <a:ea typeface="Nunito SemiBold"/>
                <a:cs typeface="Nunito SemiBold"/>
                <a:sym typeface="Nunito SemiBold"/>
              </a:defRPr>
            </a:lvl8pPr>
            <a:lvl9pPr lvl="8" rtl="0"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Lst>
  <mc:AlternateContent>
    <mc:Choice Requires="p14">
      <p:transition p14:dur="0">
        <p14:flip dir="l"/>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4807101" y="2057400"/>
            <a:ext cx="42984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SDS &amp; STS Dispense Accuracy Verification Report</a:t>
            </a:r>
            <a:endParaRPr/>
          </a:p>
        </p:txBody>
      </p:sp>
      <p:sp>
        <p:nvSpPr>
          <p:cNvPr id="248" name="Google Shape;248;p33"/>
          <p:cNvSpPr txBox="1"/>
          <p:nvPr>
            <p:ph idx="12" type="sldNum"/>
          </p:nvPr>
        </p:nvSpPr>
        <p:spPr>
          <a:xfrm>
            <a:off x="8556784" y="4749851"/>
            <a:ext cx="548700" cy="393600"/>
          </a:xfrm>
          <a:prstGeom prst="rect">
            <a:avLst/>
          </a:prstGeom>
        </p:spPr>
        <p:txBody>
          <a:bodyPr anchorCtr="0" anchor="t" bIns="68575" lIns="68575" spcFirstLastPara="1" rIns="68575" wrap="square" tIns="685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900118" y="68575"/>
            <a:ext cx="3737100" cy="588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SDS Verification Results</a:t>
            </a:r>
            <a:endParaRPr/>
          </a:p>
        </p:txBody>
      </p:sp>
      <p:sp>
        <p:nvSpPr>
          <p:cNvPr id="254" name="Google Shape;254;p34"/>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b="1" lang="en" sz="1100">
                <a:solidFill>
                  <a:schemeClr val="lt1"/>
                </a:solidFill>
              </a:rPr>
              <a:t>‹#›</a:t>
            </a:fld>
            <a:endParaRPr b="1" sz="1100">
              <a:solidFill>
                <a:schemeClr val="lt1"/>
              </a:solidFill>
            </a:endParaRPr>
          </a:p>
        </p:txBody>
      </p:sp>
      <p:graphicFrame>
        <p:nvGraphicFramePr>
          <p:cNvPr id="255" name="Google Shape;255;p34"/>
          <p:cNvGraphicFramePr/>
          <p:nvPr/>
        </p:nvGraphicFramePr>
        <p:xfrm>
          <a:off x="638950" y="1016275"/>
          <a:ext cx="3000000" cy="3000000"/>
        </p:xfrm>
        <a:graphic>
          <a:graphicData uri="http://schemas.openxmlformats.org/drawingml/2006/table">
            <a:tbl>
              <a:tblPr>
                <a:noFill/>
                <a:tableStyleId>{470A2B88-329B-448C-B009-2D360DF6671D}</a:tableStyleId>
              </a:tblPr>
              <a:tblGrid>
                <a:gridCol w="1131225"/>
                <a:gridCol w="773775"/>
                <a:gridCol w="952500"/>
                <a:gridCol w="1009650"/>
                <a:gridCol w="1085850"/>
                <a:gridCol w="1295400"/>
              </a:tblGrid>
              <a:tr h="200025">
                <a:tc rowSpan="2">
                  <a:txBody>
                    <a:bodyPr/>
                    <a:lstStyle/>
                    <a:p>
                      <a:pPr indent="0" lvl="0" marL="0" rtl="0" algn="l">
                        <a:spcBef>
                          <a:spcPts val="0"/>
                        </a:spcBef>
                        <a:spcAft>
                          <a:spcPts val="0"/>
                        </a:spcAft>
                        <a:buNone/>
                      </a:pPr>
                      <a:r>
                        <a:rPr lang="en"/>
                        <a:t>SDS</a:t>
                      </a:r>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000"/>
                        <a:t>Volume(mL)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gridSpan="2">
                  <a:txBody>
                    <a:bodyPr/>
                    <a:lstStyle/>
                    <a:p>
                      <a:pPr indent="0" lvl="0" marL="0" rtl="0" algn="ctr">
                        <a:lnSpc>
                          <a:spcPct val="115000"/>
                        </a:lnSpc>
                        <a:spcBef>
                          <a:spcPts val="0"/>
                        </a:spcBef>
                        <a:spcAft>
                          <a:spcPts val="0"/>
                        </a:spcAft>
                        <a:buNone/>
                      </a:pPr>
                      <a:r>
                        <a:rPr b="1" lang="en" sz="1000"/>
                        <a:t>Dispense Error(%)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42900">
                <a:tc vMerge="1"/>
                <a:tc>
                  <a:txBody>
                    <a:bodyPr/>
                    <a:lstStyle/>
                    <a:p>
                      <a:pPr indent="0" lvl="0" marL="0" rtl="0" algn="ctr">
                        <a:lnSpc>
                          <a:spcPct val="115000"/>
                        </a:lnSpc>
                        <a:spcBef>
                          <a:spcPts val="0"/>
                        </a:spcBef>
                        <a:spcAft>
                          <a:spcPts val="0"/>
                        </a:spcAft>
                        <a:buNone/>
                      </a:pPr>
                      <a:r>
                        <a:rPr b="1" lang="en" sz="1000"/>
                        <a:t>20000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200000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20000</a:t>
                      </a:r>
                      <a:endParaRPr b="1" sz="1000"/>
                    </a:p>
                    <a:p>
                      <a:pPr indent="0" lvl="0" marL="0" rtl="0" algn="ctr">
                        <a:lnSpc>
                          <a:spcPct val="115000"/>
                        </a:lnSpc>
                        <a:spcBef>
                          <a:spcPts val="0"/>
                        </a:spcBef>
                        <a:spcAft>
                          <a:spcPts val="0"/>
                        </a:spcAft>
                        <a:buNone/>
                      </a:pPr>
                      <a:r>
                        <a:rPr b="1" lang="en" sz="1000"/>
                        <a:t>(-0.25%, +0.5%)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t>200000</a:t>
                      </a:r>
                      <a:endParaRPr b="1" sz="1000"/>
                    </a:p>
                    <a:p>
                      <a:pPr indent="0" lvl="0" marL="0" rtl="0" algn="ctr">
                        <a:lnSpc>
                          <a:spcPct val="115000"/>
                        </a:lnSpc>
                        <a:spcBef>
                          <a:spcPts val="0"/>
                        </a:spcBef>
                        <a:spcAft>
                          <a:spcPts val="0"/>
                        </a:spcAft>
                        <a:buNone/>
                      </a:pPr>
                      <a:r>
                        <a:rPr b="1" lang="en" sz="1000"/>
                        <a:t>(-0.25%, +0.5%)</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en" sz="1000"/>
                        <a:t>Comments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r>
              <a:tr h="200025">
                <a:tc>
                  <a:txBody>
                    <a:bodyPr/>
                    <a:lstStyle/>
                    <a:p>
                      <a:pPr indent="0" lvl="0" marL="0" rtl="0" algn="l">
                        <a:lnSpc>
                          <a:spcPct val="115000"/>
                        </a:lnSpc>
                        <a:spcBef>
                          <a:spcPts val="0"/>
                        </a:spcBef>
                        <a:spcAft>
                          <a:spcPts val="0"/>
                        </a:spcAft>
                        <a:buNone/>
                      </a:pPr>
                      <a:r>
                        <a:rPr b="1" lang="en" sz="1000"/>
                        <a:t>Rongai</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20258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201370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1.29%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0.69%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Outering</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20545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201124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2.73%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0.56%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Dandora</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19980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200427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Pass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AthiRiver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20158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200565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0.79%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0.28%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Ruiru</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20260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200470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0.24%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EasternBypass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Newly calibrated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Bidii</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Not verified, TL low</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Uthiru</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Not verified, TL low</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Northview</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Not verified, TL low</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56" name="Google Shape;256;p34"/>
          <p:cNvSpPr txBox="1"/>
          <p:nvPr/>
        </p:nvSpPr>
        <p:spPr>
          <a:xfrm>
            <a:off x="559525" y="3584575"/>
            <a:ext cx="7761300" cy="11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emiBold"/>
                <a:ea typeface="Nunito SemiBold"/>
                <a:cs typeface="Nunito SemiBold"/>
                <a:sym typeface="Nunito SemiBold"/>
              </a:rPr>
              <a:t>SDS’s verified: 5</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           Passed: 1</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           </a:t>
            </a:r>
            <a:r>
              <a:rPr lang="en">
                <a:latin typeface="Nunito SemiBold"/>
                <a:ea typeface="Nunito SemiBold"/>
                <a:cs typeface="Nunito SemiBold"/>
                <a:sym typeface="Nunito SemiBold"/>
              </a:rPr>
              <a:t>Failed: 4</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Pending verification: 3</a:t>
            </a:r>
            <a:endParaRPr>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NB</a:t>
            </a:r>
            <a:r>
              <a:rPr lang="en">
                <a:solidFill>
                  <a:schemeClr val="dk1"/>
                </a:solidFill>
                <a:latin typeface="Nunito SemiBold"/>
                <a:ea typeface="Nunito SemiBold"/>
                <a:cs typeface="Nunito SemiBold"/>
                <a:sym typeface="Nunito SemiBold"/>
              </a:rPr>
              <a:t>: SDSs that failed were recalibrated</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900113" y="68582"/>
            <a:ext cx="7899900" cy="5880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STS Verification Results</a:t>
            </a:r>
            <a:endParaRPr/>
          </a:p>
        </p:txBody>
      </p:sp>
      <p:sp>
        <p:nvSpPr>
          <p:cNvPr id="262" name="Google Shape;262;p35"/>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Font typeface="Arial"/>
              <a:buNone/>
            </a:pPr>
            <a:fld id="{00000000-1234-1234-1234-123412341234}" type="slidenum">
              <a:rPr lang="en"/>
              <a:t>‹#›</a:t>
            </a:fld>
            <a:endParaRPr/>
          </a:p>
        </p:txBody>
      </p:sp>
      <p:sp>
        <p:nvSpPr>
          <p:cNvPr id="263" name="Google Shape;263;p35"/>
          <p:cNvSpPr txBox="1"/>
          <p:nvPr/>
        </p:nvSpPr>
        <p:spPr>
          <a:xfrm>
            <a:off x="714925" y="3445550"/>
            <a:ext cx="3663900" cy="13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SemiBold"/>
                <a:ea typeface="Nunito SemiBold"/>
                <a:cs typeface="Nunito SemiBold"/>
                <a:sym typeface="Nunito SemiBold"/>
              </a:rPr>
              <a:t>STS’s verified: 4</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           Passed: 2</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           Failed: 2</a:t>
            </a:r>
            <a:endParaRPr>
              <a:latin typeface="Nunito SemiBold"/>
              <a:ea typeface="Nunito SemiBold"/>
              <a:cs typeface="Nunito SemiBold"/>
              <a:sym typeface="Nunito SemiBold"/>
            </a:endParaRPr>
          </a:p>
          <a:p>
            <a:pPr indent="0" lvl="0" marL="0" rtl="0" algn="l">
              <a:spcBef>
                <a:spcPts val="0"/>
              </a:spcBef>
              <a:spcAft>
                <a:spcPts val="0"/>
              </a:spcAft>
              <a:buNone/>
            </a:pPr>
            <a:r>
              <a:rPr lang="en">
                <a:latin typeface="Nunito SemiBold"/>
                <a:ea typeface="Nunito SemiBold"/>
                <a:cs typeface="Nunito SemiBold"/>
                <a:sym typeface="Nunito SemiBold"/>
              </a:rPr>
              <a:t>Pending verification: 2</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b="1" lang="en">
                <a:solidFill>
                  <a:schemeClr val="dk1"/>
                </a:solidFill>
                <a:latin typeface="Nunito"/>
                <a:ea typeface="Nunito"/>
                <a:cs typeface="Nunito"/>
                <a:sym typeface="Nunito"/>
              </a:rPr>
              <a:t>NB</a:t>
            </a:r>
            <a:r>
              <a:rPr lang="en">
                <a:solidFill>
                  <a:schemeClr val="dk1"/>
                </a:solidFill>
                <a:latin typeface="Nunito SemiBold"/>
                <a:ea typeface="Nunito SemiBold"/>
                <a:cs typeface="Nunito SemiBold"/>
                <a:sym typeface="Nunito SemiBold"/>
              </a:rPr>
              <a:t>: STSs that failed were recalibrated</a:t>
            </a:r>
            <a:endParaRPr>
              <a:latin typeface="Nunito SemiBold"/>
              <a:ea typeface="Nunito SemiBold"/>
              <a:cs typeface="Nunito SemiBold"/>
              <a:sym typeface="Nunito SemiBold"/>
            </a:endParaRPr>
          </a:p>
        </p:txBody>
      </p:sp>
      <p:graphicFrame>
        <p:nvGraphicFramePr>
          <p:cNvPr id="264" name="Google Shape;264;p35"/>
          <p:cNvGraphicFramePr/>
          <p:nvPr/>
        </p:nvGraphicFramePr>
        <p:xfrm>
          <a:off x="370850" y="1234700"/>
          <a:ext cx="3000000" cy="3000000"/>
        </p:xfrm>
        <a:graphic>
          <a:graphicData uri="http://schemas.openxmlformats.org/drawingml/2006/table">
            <a:tbl>
              <a:tblPr>
                <a:noFill/>
                <a:tableStyleId>{470A2B88-329B-448C-B009-2D360DF6671D}</a:tableStyleId>
              </a:tblPr>
              <a:tblGrid>
                <a:gridCol w="952500"/>
                <a:gridCol w="952500"/>
                <a:gridCol w="952500"/>
                <a:gridCol w="1009650"/>
                <a:gridCol w="1085850"/>
                <a:gridCol w="1295400"/>
                <a:gridCol w="952500"/>
                <a:gridCol w="952500"/>
              </a:tblGrid>
              <a:tr h="200025">
                <a:tc rowSpan="2">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 sz="1000"/>
                        <a:t>Volume(mL)</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hMerge="1"/>
                <a:tc hMerge="1"/>
                <a:tc gridSpan="3">
                  <a:txBody>
                    <a:bodyPr/>
                    <a:lstStyle/>
                    <a:p>
                      <a:pPr indent="0" lvl="0" marL="0" rtl="0" algn="ctr">
                        <a:lnSpc>
                          <a:spcPct val="115000"/>
                        </a:lnSpc>
                        <a:spcBef>
                          <a:spcPts val="0"/>
                        </a:spcBef>
                        <a:spcAft>
                          <a:spcPts val="0"/>
                        </a:spcAft>
                        <a:buNone/>
                      </a:pPr>
                      <a:r>
                        <a:rPr b="1" lang="en" sz="1000"/>
                        <a:t>Dispense Error(%)</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CFE2F3"/>
                    </a:solidFill>
                  </a:tcPr>
                </a:tc>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495300">
                <a:tc vMerge="1"/>
                <a:tc>
                  <a:txBody>
                    <a:bodyPr/>
                    <a:lstStyle/>
                    <a:p>
                      <a:pPr indent="0" lvl="0" marL="0" rtl="0" algn="ctr">
                        <a:lnSpc>
                          <a:spcPct val="115000"/>
                        </a:lnSpc>
                        <a:spcBef>
                          <a:spcPts val="0"/>
                        </a:spcBef>
                        <a:spcAft>
                          <a:spcPts val="0"/>
                        </a:spcAft>
                        <a:buNone/>
                      </a:pPr>
                      <a:r>
                        <a:rPr b="1" lang="en" sz="1000"/>
                        <a:t>20000</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50000</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200000</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 sz="1000"/>
                        <a:t>20000</a:t>
                      </a:r>
                      <a:endParaRPr b="1" sz="1000"/>
                    </a:p>
                    <a:p>
                      <a:pPr indent="0" lvl="0" marL="0" rtl="0" algn="ctr">
                        <a:lnSpc>
                          <a:spcPct val="115000"/>
                        </a:lnSpc>
                        <a:spcBef>
                          <a:spcPts val="0"/>
                        </a:spcBef>
                        <a:spcAft>
                          <a:spcPts val="0"/>
                        </a:spcAft>
                        <a:buNone/>
                      </a:pPr>
                      <a:r>
                        <a:rPr b="1" lang="en" sz="1000"/>
                        <a:t>(-0.25%, +0.5%)</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t>50000</a:t>
                      </a:r>
                      <a:endParaRPr b="1" sz="1000"/>
                    </a:p>
                    <a:p>
                      <a:pPr indent="0" lvl="0" marL="0" rtl="0" algn="ctr">
                        <a:lnSpc>
                          <a:spcPct val="115000"/>
                        </a:lnSpc>
                        <a:spcBef>
                          <a:spcPts val="0"/>
                        </a:spcBef>
                        <a:spcAft>
                          <a:spcPts val="0"/>
                        </a:spcAft>
                        <a:buNone/>
                      </a:pPr>
                      <a:r>
                        <a:rPr b="1" lang="en" sz="1000"/>
                        <a:t>(-0.25%, +0.5%)</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 sz="1000"/>
                        <a:t>200000</a:t>
                      </a:r>
                      <a:endParaRPr b="1" sz="1000"/>
                    </a:p>
                    <a:p>
                      <a:pPr indent="0" lvl="0" marL="0" rtl="0" algn="ctr">
                        <a:lnSpc>
                          <a:spcPct val="115000"/>
                        </a:lnSpc>
                        <a:spcBef>
                          <a:spcPts val="0"/>
                        </a:spcBef>
                        <a:spcAft>
                          <a:spcPts val="0"/>
                        </a:spcAft>
                        <a:buNone/>
                      </a:pPr>
                      <a:r>
                        <a:rPr b="1" lang="en" sz="1000"/>
                        <a:t>(-0.25%, +0.5%)</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en" sz="1000"/>
                        <a:t>Comments</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EFEFEF"/>
                    </a:solidFill>
                  </a:tcPr>
                </a:tc>
              </a:tr>
              <a:tr h="200025">
                <a:tc>
                  <a:txBody>
                    <a:bodyPr/>
                    <a:lstStyle/>
                    <a:p>
                      <a:pPr indent="0" lvl="0" marL="0" rtl="0" algn="l">
                        <a:lnSpc>
                          <a:spcPct val="115000"/>
                        </a:lnSpc>
                        <a:spcBef>
                          <a:spcPts val="0"/>
                        </a:spcBef>
                        <a:spcAft>
                          <a:spcPts val="0"/>
                        </a:spcAft>
                        <a:buNone/>
                      </a:pPr>
                      <a:r>
                        <a:rPr b="1" lang="en" sz="1000"/>
                        <a:t>KBU 435J</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20013</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50019</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200966</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0.07%</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0.04%</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0.48%</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Pass</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KCQ 767Y</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20015</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50016</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200948</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0.08%</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0.03%</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0.47%</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Pass</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KAQ 608E</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19542</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49196</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203596</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-2.29%</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-1.61%</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CCCC"/>
                    </a:solidFill>
                  </a:tcPr>
                </a:tc>
                <a:tc>
                  <a:txBody>
                    <a:bodyPr/>
                    <a:lstStyle/>
                    <a:p>
                      <a:pPr indent="0" lvl="0" marL="0" rtl="0" algn="r">
                        <a:lnSpc>
                          <a:spcPct val="115000"/>
                        </a:lnSpc>
                        <a:spcBef>
                          <a:spcPts val="0"/>
                        </a:spcBef>
                        <a:spcAft>
                          <a:spcPts val="0"/>
                        </a:spcAft>
                        <a:buNone/>
                      </a:pPr>
                      <a:r>
                        <a:rPr lang="en" sz="1000"/>
                        <a:t>1.80%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KCU 559A</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19952</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49939</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201448</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-0.24%</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-0.12%</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0.72%</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en" sz="1000"/>
                        <a:t>Fail</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KBU 436J</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Not verified</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en" sz="1000"/>
                        <a:t>KBS 682T</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0</a:t>
                      </a:r>
                      <a:endParaRPr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Not verified</a:t>
                      </a:r>
                      <a:endParaRPr b="1" sz="1000"/>
                    </a:p>
                  </a:txBody>
                  <a:tcPr marT="19050" marB="19050" marR="28575" marL="28575" anchor="b">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